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84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73E7-C5B8-4977-B852-7C41826C2CA1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3292-A451-41B7-9872-D95A4D691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825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73E7-C5B8-4977-B852-7C41826C2CA1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3292-A451-41B7-9872-D95A4D691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239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73E7-C5B8-4977-B852-7C41826C2CA1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3292-A451-41B7-9872-D95A4D691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752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73E7-C5B8-4977-B852-7C41826C2CA1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3292-A451-41B7-9872-D95A4D691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000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73E7-C5B8-4977-B852-7C41826C2CA1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3292-A451-41B7-9872-D95A4D691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972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73E7-C5B8-4977-B852-7C41826C2CA1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3292-A451-41B7-9872-D95A4D691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8937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73E7-C5B8-4977-B852-7C41826C2CA1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3292-A451-41B7-9872-D95A4D691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992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73E7-C5B8-4977-B852-7C41826C2CA1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3292-A451-41B7-9872-D95A4D691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575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73E7-C5B8-4977-B852-7C41826C2CA1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3292-A451-41B7-9872-D95A4D691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9092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73E7-C5B8-4977-B852-7C41826C2CA1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3292-A451-41B7-9872-D95A4D691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447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C73E7-C5B8-4977-B852-7C41826C2CA1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23292-A451-41B7-9872-D95A4D691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81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6C73E7-C5B8-4977-B852-7C41826C2CA1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23292-A451-41B7-9872-D95A4D691F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653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2513" y="704352"/>
            <a:ext cx="11260183" cy="1262062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FOOD CONTAINERS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40183" y="9398001"/>
            <a:ext cx="9144000" cy="165576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1575" y="2253796"/>
            <a:ext cx="6545671" cy="4363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580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bottle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4" name="Picture 4" descr="Water bottle clip art tumundografico 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3929" y="1900350"/>
            <a:ext cx="4644141" cy="4644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87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can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30" name="Picture 6" descr="can clipar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2148" y="1690688"/>
            <a:ext cx="2847703" cy="4955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0907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tin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2" name="Picture 4" descr="Tin Can Clip Ar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740" y="1690688"/>
            <a:ext cx="2983786" cy="5057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148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bag</a:t>
            </a:r>
            <a:endParaRPr lang="ru-RU" sz="8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Image result for bag"/>
          <p:cNvPicPr>
            <a:picLocks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01" r="25669"/>
          <a:stretch/>
        </p:blipFill>
        <p:spPr bwMode="auto">
          <a:xfrm>
            <a:off x="4219148" y="1825625"/>
            <a:ext cx="3984326" cy="46535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7941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dirty="0" smtClean="0">
                <a:latin typeface="Arial" panose="020B0604020202020204" pitchFamily="34" charset="0"/>
                <a:cs typeface="Arial" panose="020B0604020202020204" pitchFamily="34" charset="0"/>
              </a:rPr>
              <a:t>a jar</a:t>
            </a:r>
            <a:endParaRPr lang="ru-RU" sz="8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205" descr="https://niftynotcool.files.wordpress.com/2014/09/jelly-jar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4894" y="1854926"/>
            <a:ext cx="3542212" cy="458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5316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dirty="0" smtClean="0">
                <a:latin typeface="Arial" panose="020B0604020202020204" pitchFamily="34" charset="0"/>
                <a:cs typeface="Arial" panose="020B0604020202020204" pitchFamily="34" charset="0"/>
              </a:rPr>
              <a:t>a tub</a:t>
            </a:r>
            <a:endParaRPr lang="ru-RU" sz="8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Image result for tub grocery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045" y="1933303"/>
            <a:ext cx="4545875" cy="47548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937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dirty="0" smtClean="0">
                <a:latin typeface="Arial" panose="020B0604020202020204" pitchFamily="34" charset="0"/>
                <a:cs typeface="Arial" panose="020B0604020202020204" pitchFamily="34" charset="0"/>
              </a:rPr>
              <a:t>a bowl</a:t>
            </a:r>
            <a:endParaRPr lang="ru-RU" sz="8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 descr="Related image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29" r="1050" b="21698"/>
          <a:stretch/>
        </p:blipFill>
        <p:spPr bwMode="auto">
          <a:xfrm>
            <a:off x="3149973" y="2233749"/>
            <a:ext cx="5892053" cy="3892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0432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 carton</a:t>
            </a:r>
            <a:endParaRPr lang="ru-RU" sz="8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 descr="Image result for carton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032" y="1825625"/>
            <a:ext cx="3426122" cy="471886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554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8800" dirty="0" smtClean="0">
                <a:latin typeface="Arial" panose="020B0604020202020204" pitchFamily="34" charset="0"/>
                <a:cs typeface="Arial" panose="020B0604020202020204" pitchFamily="34" charset="0"/>
              </a:rPr>
              <a:t>a packet</a:t>
            </a:r>
            <a:endParaRPr lang="ru-RU" sz="8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 descr="Image result for packe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167" y="1915181"/>
            <a:ext cx="6594100" cy="4655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747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20</Words>
  <Application>Microsoft Office PowerPoint</Application>
  <PresentationFormat>Широкоэкранный</PresentationFormat>
  <Paragraphs>10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FOOD CONTAINERS</vt:lpstr>
      <vt:lpstr>a can</vt:lpstr>
      <vt:lpstr>a tin</vt:lpstr>
      <vt:lpstr>a bag</vt:lpstr>
      <vt:lpstr>a jar</vt:lpstr>
      <vt:lpstr>a tub</vt:lpstr>
      <vt:lpstr>a bowl</vt:lpstr>
      <vt:lpstr>a carton</vt:lpstr>
      <vt:lpstr>a packet</vt:lpstr>
      <vt:lpstr>a bottle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 containers</dc:title>
  <dc:creator>Татьяна</dc:creator>
  <cp:lastModifiedBy>Татьяна</cp:lastModifiedBy>
  <cp:revision>3</cp:revision>
  <dcterms:created xsi:type="dcterms:W3CDTF">2017-12-24T08:40:26Z</dcterms:created>
  <dcterms:modified xsi:type="dcterms:W3CDTF">2017-12-24T08:50:11Z</dcterms:modified>
</cp:coreProperties>
</file>